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39" r:id="rId9"/>
    <p:sldId id="428" r:id="rId10"/>
    <p:sldId id="422" r:id="rId11"/>
    <p:sldId id="420" r:id="rId12"/>
    <p:sldId id="421" r:id="rId13"/>
    <p:sldId id="332" r:id="rId14"/>
    <p:sldId id="423" r:id="rId15"/>
    <p:sldId id="429" r:id="rId16"/>
    <p:sldId id="430" r:id="rId17"/>
    <p:sldId id="431" r:id="rId18"/>
    <p:sldId id="424" r:id="rId19"/>
    <p:sldId id="432" r:id="rId20"/>
    <p:sldId id="433" r:id="rId21"/>
    <p:sldId id="435" r:id="rId22"/>
    <p:sldId id="438" r:id="rId23"/>
    <p:sldId id="425" r:id="rId24"/>
    <p:sldId id="436" r:id="rId25"/>
    <p:sldId id="426" r:id="rId26"/>
    <p:sldId id="437" r:id="rId27"/>
    <p:sldId id="342" r:id="rId28"/>
    <p:sldId id="345" r:id="rId29"/>
    <p:sldId id="392" r:id="rId30"/>
    <p:sldId id="379" r:id="rId31"/>
    <p:sldId id="415" r:id="rId32"/>
    <p:sldId id="358" r:id="rId33"/>
    <p:sldId id="416" r:id="rId34"/>
    <p:sldId id="418" r:id="rId35"/>
    <p:sldId id="417" r:id="rId36"/>
    <p:sldId id="419" r:id="rId37"/>
    <p:sldId id="389" r:id="rId38"/>
    <p:sldId id="400" r:id="rId39"/>
    <p:sldId id="402" r:id="rId40"/>
    <p:sldId id="401" r:id="rId41"/>
    <p:sldId id="370" r:id="rId42"/>
    <p:sldId id="399" r:id="rId43"/>
    <p:sldId id="398" r:id="rId44"/>
    <p:sldId id="336" r:id="rId45"/>
    <p:sldId id="409" r:id="rId46"/>
    <p:sldId id="411" r:id="rId4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2D45"/>
    <a:srgbClr val="B6354C"/>
    <a:srgbClr val="4A7EBB"/>
    <a:srgbClr val="4BACC6"/>
    <a:srgbClr val="728FA5"/>
    <a:srgbClr val="17375E"/>
    <a:srgbClr val="FC9B1A"/>
    <a:srgbClr val="E7E7E7"/>
    <a:srgbClr val="BFBFBF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 autoAdjust="0"/>
    <p:restoredTop sz="93900" autoAdjust="0"/>
  </p:normalViewPr>
  <p:slideViewPr>
    <p:cSldViewPr snapToGrid="0">
      <p:cViewPr varScale="1">
        <p:scale>
          <a:sx n="80" d="100"/>
          <a:sy n="80" d="100"/>
        </p:scale>
        <p:origin x="32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56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570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88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11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8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98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40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55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0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1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superuser.com/tags/visual-studio-2012/info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hyperlink" Target="http://superuser.com/tags/visual-studio-2012/inf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7.JP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-534"/>
            <a:ext cx="8581043" cy="840400"/>
          </a:xfrm>
        </p:spPr>
        <p:txBody>
          <a:bodyPr/>
          <a:lstStyle/>
          <a:p>
            <a:r>
              <a:rPr lang="it-IT" dirty="0"/>
              <a:t>Schema di gioco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106564" y="3219450"/>
            <a:ext cx="7620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CA13063-70EF-48DC-B686-96E715549F70}"/>
              </a:ext>
            </a:extLst>
          </p:cNvPr>
          <p:cNvSpPr/>
          <p:nvPr/>
        </p:nvSpPr>
        <p:spPr>
          <a:xfrm>
            <a:off x="7883729" y="4019549"/>
            <a:ext cx="1506336" cy="1144121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80D3B35-3F90-4F8E-A12F-EF7BD21503D0}"/>
              </a:ext>
            </a:extLst>
          </p:cNvPr>
          <p:cNvSpPr/>
          <p:nvPr/>
        </p:nvSpPr>
        <p:spPr>
          <a:xfrm>
            <a:off x="8153400" y="1752600"/>
            <a:ext cx="7874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DA7DE7-E71F-47F1-A619-34FFF936F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81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800100" y="1727200"/>
            <a:ext cx="4114800" cy="5715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358A50C-6E6B-42EB-A690-80380A22A438}"/>
              </a:ext>
            </a:extLst>
          </p:cNvPr>
          <p:cNvSpPr/>
          <p:nvPr/>
        </p:nvSpPr>
        <p:spPr>
          <a:xfrm>
            <a:off x="1155700" y="4610100"/>
            <a:ext cx="2006600" cy="622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7A3292-958B-4818-8036-3DCA54663678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5515BD1-2E82-46A7-9290-385BD530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348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0D53753F-F258-43E4-BD22-7DCD37B98C9A}"/>
              </a:ext>
            </a:extLst>
          </p:cNvPr>
          <p:cNvSpPr/>
          <p:nvPr/>
        </p:nvSpPr>
        <p:spPr>
          <a:xfrm>
            <a:off x="3594100" y="3289300"/>
            <a:ext cx="1841500" cy="647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6C7360E-70CC-4209-B186-CA93279A0737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5A93F7-4B7D-4D22-B5E5-61715C5B7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668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r="648"/>
            <a:stretch/>
          </p:blipFill>
          <p:spPr>
            <a:xfrm>
              <a:off x="3720950" y="3689273"/>
              <a:ext cx="1691082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34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114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344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92424F16-B77B-6940-A691-0197EE3DC3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034" t="45581" r="44908" b="29903"/>
          <a:stretch/>
        </p:blipFill>
        <p:spPr>
          <a:xfrm>
            <a:off x="288521" y="4069413"/>
            <a:ext cx="1440000" cy="197441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11796E0-308B-E34C-8AE4-9CAA49139743}"/>
              </a:ext>
            </a:extLst>
          </p:cNvPr>
          <p:cNvSpPr txBox="1"/>
          <p:nvPr/>
        </p:nvSpPr>
        <p:spPr>
          <a:xfrm>
            <a:off x="1728521" y="5535998"/>
            <a:ext cx="230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Carta con immagine contornata e </a:t>
            </a:r>
          </a:p>
          <a:p>
            <a:pPr algn="ctr"/>
            <a:r>
              <a:rPr lang="it-IT" sz="1200" i="1" dirty="0"/>
              <a:t>lettere parole sbiadite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72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049922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9628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40569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34295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84B27E42-711E-9844-AE3F-8D4AE565FB65}"/>
              </a:ext>
            </a:extLst>
          </p:cNvPr>
          <p:cNvGrpSpPr/>
          <p:nvPr/>
        </p:nvGrpSpPr>
        <p:grpSpPr>
          <a:xfrm>
            <a:off x="286499" y="4217932"/>
            <a:ext cx="2923422" cy="1823759"/>
            <a:chOff x="5587545" y="3094635"/>
            <a:chExt cx="3172423" cy="1921871"/>
          </a:xfrm>
        </p:grpSpPr>
        <p:pic>
          <p:nvPicPr>
            <p:cNvPr id="35" name="Immagine 3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38A544B-D6BF-1648-8154-1D9F2240E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FA0C3A8-7B19-0C45-8546-BA3B6E3F59F5}"/>
                </a:ext>
              </a:extLst>
            </p:cNvPr>
            <p:cNvSpPr txBox="1"/>
            <p:nvPr/>
          </p:nvSpPr>
          <p:spPr>
            <a:xfrm>
              <a:off x="5587545" y="4724605"/>
              <a:ext cx="3172423" cy="29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8C645B4-78A0-3442-9BE4-AFB63A781A7B}"/>
              </a:ext>
            </a:extLst>
          </p:cNvPr>
          <p:cNvCxnSpPr>
            <a:cxnSpLocks/>
          </p:cNvCxnSpPr>
          <p:nvPr/>
        </p:nvCxnSpPr>
        <p:spPr>
          <a:xfrm flipH="1" flipV="1">
            <a:off x="3160046" y="4950108"/>
            <a:ext cx="1080171" cy="347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640928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127032"/>
            <a:chOff x="76744" y="2879217"/>
            <a:chExt cx="3679865" cy="3127032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71770" y="5729250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8AF2BF3-6661-2D4B-A5F0-4689F9124CB1}"/>
              </a:ext>
            </a:extLst>
          </p:cNvPr>
          <p:cNvGrpSpPr/>
          <p:nvPr/>
        </p:nvGrpSpPr>
        <p:grpSpPr>
          <a:xfrm>
            <a:off x="3217512" y="1550874"/>
            <a:ext cx="3003096" cy="1143587"/>
            <a:chOff x="373134" y="1510580"/>
            <a:chExt cx="3003096" cy="114358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0C53C93-2EB0-E744-9D9C-AD4CEDB4BE69}"/>
                </a:ext>
              </a:extLst>
            </p:cNvPr>
            <p:cNvGrpSpPr/>
            <p:nvPr/>
          </p:nvGrpSpPr>
          <p:grpSpPr>
            <a:xfrm>
              <a:off x="682433" y="1589781"/>
              <a:ext cx="2384499" cy="1015005"/>
              <a:chOff x="981119" y="1596128"/>
              <a:chExt cx="2384499" cy="1015005"/>
            </a:xfrm>
          </p:grpSpPr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5DD4815-714B-9346-B439-F9FCDEB3089E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B3F4983-6E85-C740-BD7A-5F7AB9212221}"/>
                  </a:ext>
                </a:extLst>
              </p:cNvPr>
              <p:cNvSpPr txBox="1"/>
              <p:nvPr/>
            </p:nvSpPr>
            <p:spPr>
              <a:xfrm>
                <a:off x="1097622" y="1964802"/>
                <a:ext cx="21561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ALLENARSI CON PIU’ </a:t>
                </a:r>
              </a:p>
              <a:p>
                <a:pPr algn="ctr"/>
                <a:r>
                  <a:rPr lang="it-IT" dirty="0"/>
                  <a:t>PAROLE DIFFERENTI</a:t>
                </a:r>
              </a:p>
            </p:txBody>
          </p:sp>
        </p:grp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8ABB61A2-8565-DC4F-8173-5EBA857EFFEB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72990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74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1B00A7-7043-994B-B4D2-9393F6B87A84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34D6A1E-E6C1-0D49-841A-F3BB1B707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1598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6454588" y="2791598"/>
            <a:ext cx="2312012" cy="19001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6657240" y="2216336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(Tablet)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27" name="Immagine 26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F0486AD1-600F-3745-93F5-9C51FFC2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F7B112E-F967-EB4A-8928-C0A427512EAE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sp>
        <p:nvSpPr>
          <p:cNvPr id="16" name="Freccia curva 15">
            <a:extLst>
              <a:ext uri="{FF2B5EF4-FFF2-40B4-BE49-F238E27FC236}">
                <a16:creationId xmlns:a16="http://schemas.microsoft.com/office/drawing/2014/main" id="{168D9B74-1C46-D846-9CF5-F4E3B9C2ED93}"/>
              </a:ext>
            </a:extLst>
          </p:cNvPr>
          <p:cNvSpPr/>
          <p:nvPr/>
        </p:nvSpPr>
        <p:spPr>
          <a:xfrm rot="5400000" flipH="1">
            <a:off x="6748378" y="4206070"/>
            <a:ext cx="561246" cy="1449185"/>
          </a:xfrm>
          <a:prstGeom prst="ben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9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37081" y="4981270"/>
            <a:ext cx="2905005" cy="241484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degli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414507" y="123353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36539" y="544930"/>
            <a:ext cx="723139" cy="4243386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1E37AA4-CCF3-4866-8D19-0F7D1127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4004011" cy="1267021"/>
            <a:chOff x="117234" y="2579601"/>
            <a:chExt cx="4004011" cy="126702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16A0743-6E19-49C1-A820-202F713E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9E6CC278-5554-4FE4-ADF9-6FB78AAE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E09F540C-8967-4F48-8E2D-25C6F2FDBE35}"/>
              </a:ext>
            </a:extLst>
          </p:cNvPr>
          <p:cNvGrpSpPr/>
          <p:nvPr/>
        </p:nvGrpSpPr>
        <p:grpSpPr>
          <a:xfrm>
            <a:off x="104997" y="2838254"/>
            <a:ext cx="4004011" cy="1605440"/>
            <a:chOff x="117234" y="2579601"/>
            <a:chExt cx="4004011" cy="160544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9B8A30-75B5-460F-BA41-C2CE5648E670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3773B59-BA52-42E5-9FE2-115405854D7C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 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32" name="Elemento grafico 31" descr="Libro chiuso con riempimento a tinta unita">
              <a:extLst>
                <a:ext uri="{FF2B5EF4-FFF2-40B4-BE49-F238E27FC236}">
                  <a16:creationId xmlns:a16="http://schemas.microsoft.com/office/drawing/2014/main" id="{5643184C-E47A-4DDF-80DF-6F2BC0A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pic>
        <p:nvPicPr>
          <p:cNvPr id="8" name="Elemento grafico 7" descr="Faccina sorridente con riempimento a tinta unita">
            <a:extLst>
              <a:ext uri="{FF2B5EF4-FFF2-40B4-BE49-F238E27FC236}">
                <a16:creationId xmlns:a16="http://schemas.microsoft.com/office/drawing/2014/main" id="{F6739D64-8FB5-445B-86F3-98B3E6C9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117" y="350402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E4079-526A-4271-837A-794609C6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A22AA6-EAE6-4EE2-8D88-A8AC37B2221F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Da Specifiche Funzionali a Specifiche Tecniche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ABEB462-5B58-4D2E-9010-DC6C530EDB75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79A346-765A-45A5-AAF5-565B14B4DB75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0EF7B65F-A0B9-49B1-8342-8771AC940294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8EAB8146-9E9E-4CCD-B5E9-A500C4DC2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EC361F00-E278-4A92-AB32-D2628D810DA1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07F1241-DB94-424E-9E07-D3851496D304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11AD9CB8-1B04-4718-BC8A-41F742D918B1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>
                <a:extLst>
                  <a:ext uri="{FF2B5EF4-FFF2-40B4-BE49-F238E27FC236}">
                    <a16:creationId xmlns:a16="http://schemas.microsoft.com/office/drawing/2014/main" id="{99B701C1-51FE-42A6-AB8C-40E3B634B091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29FCC89D-E322-4437-B593-4B0EFEAFA7B1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52" name="Immagine 5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17A716E4-0124-4C17-BCD5-350BC7E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3702FAF-CC48-42D2-BF36-F03FD90785C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5851465" y="3043237"/>
            <a:ext cx="2925103" cy="771525"/>
            <a:chOff x="288521" y="4759325"/>
            <a:chExt cx="2925103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6"/>
              <a:ext cx="1969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0B558B-C104-44F2-B0B7-AAE4C99151ED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4CCC933-6502-498C-9E71-2D54CDD12A3F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6CA8A13-9633-437D-833E-02F48F7BBBF8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D16A6999-6A9B-4EAC-A921-E1743654C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489FF7AB-DC7C-492A-84C6-5789D295CBE0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2259D70-41B2-4A28-9700-169EE432E947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6A9CD585-17A4-4B4F-BF33-80833CA8543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1669974B-FF28-4C6F-AE0C-B9369F6AA8B3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00148F9-5276-49BA-977B-7BF914649CCE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1" name="Immagine 30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F7C03CD2-3A40-4679-8C8A-F398407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7C267B-A0FB-433F-8698-414035BB616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9000" y="1327150"/>
            <a:ext cx="4667249" cy="2932338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1713A63-D6AE-4F14-B96D-4433891B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1" t="14444" r="20104" b="7037"/>
          <a:stretch/>
        </p:blipFill>
        <p:spPr>
          <a:xfrm>
            <a:off x="4836618" y="2994025"/>
            <a:ext cx="4198382" cy="3095852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</a:t>
            </a:r>
            <a:r>
              <a:rPr lang="en-IT" sz="1800"/>
              <a:t>che </a:t>
            </a:r>
            <a:r>
              <a:rPr lang="it-IT" sz="1800" dirty="0"/>
              <a:t>creiamo</a:t>
            </a:r>
            <a:r>
              <a:rPr lang="en-IT" sz="1800"/>
              <a:t> </a:t>
            </a:r>
            <a:r>
              <a:rPr lang="en-IT" sz="1800" dirty="0"/>
              <a:t>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  <p:pic>
        <p:nvPicPr>
          <p:cNvPr id="10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A675092B-F8D8-E042-8B7A-F6735965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CD75BE-0C5E-4E46-B2B9-5690A526E87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oogle Shape;660;p19" descr="Aula con riempimento a tinta unita">
            <a:extLst>
              <a:ext uri="{FF2B5EF4-FFF2-40B4-BE49-F238E27FC236}">
                <a16:creationId xmlns:a16="http://schemas.microsoft.com/office/drawing/2014/main" id="{F1C301F2-F21F-4F11-8D4D-27E9A38B1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62;p19" descr="ddfdffd&#10;">
            <a:extLst>
              <a:ext uri="{FF2B5EF4-FFF2-40B4-BE49-F238E27FC236}">
                <a16:creationId xmlns:a16="http://schemas.microsoft.com/office/drawing/2014/main" id="{90C74C26-B14F-491B-995F-6282AEA858AA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34;p24">
            <a:extLst>
              <a:ext uri="{FF2B5EF4-FFF2-40B4-BE49-F238E27FC236}">
                <a16:creationId xmlns:a16="http://schemas.microsoft.com/office/drawing/2014/main" id="{E1B1BEBA-56A6-4F2F-97BC-F11063370CC9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17;p18">
            <a:extLst>
              <a:ext uri="{FF2B5EF4-FFF2-40B4-BE49-F238E27FC236}">
                <a16:creationId xmlns:a16="http://schemas.microsoft.com/office/drawing/2014/main" id="{11B36A7B-C52B-4AFC-806C-70245257BDE0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Immagine 2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AE447B8-9EE6-477B-A79C-4CD3FBE4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151BF0-A0E5-4A18-A83E-AC5992434F6B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Immagine 2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8B63777-899F-4095-B20D-13D08CF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6" name="Google Shape;663;p19">
            <a:extLst>
              <a:ext uri="{FF2B5EF4-FFF2-40B4-BE49-F238E27FC236}">
                <a16:creationId xmlns:a16="http://schemas.microsoft.com/office/drawing/2014/main" id="{08434455-7E9F-46B8-9A55-D66F6EAA15E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733A56-1390-4545-928E-F9885C7C56A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oogle Shape;660;p19" descr="Aula con riempimento a tinta unita">
            <a:extLst>
              <a:ext uri="{FF2B5EF4-FFF2-40B4-BE49-F238E27FC236}">
                <a16:creationId xmlns:a16="http://schemas.microsoft.com/office/drawing/2014/main" id="{70101853-193D-4D8F-9868-48111DF52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62;p19" descr="ddfdffd&#10;">
            <a:extLst>
              <a:ext uri="{FF2B5EF4-FFF2-40B4-BE49-F238E27FC236}">
                <a16:creationId xmlns:a16="http://schemas.microsoft.com/office/drawing/2014/main" id="{24188547-D4E9-4644-A24F-313F8F831E9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34;p24">
            <a:extLst>
              <a:ext uri="{FF2B5EF4-FFF2-40B4-BE49-F238E27FC236}">
                <a16:creationId xmlns:a16="http://schemas.microsoft.com/office/drawing/2014/main" id="{9486819B-C250-43F4-B850-8F70070F7A8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617;p18">
            <a:extLst>
              <a:ext uri="{FF2B5EF4-FFF2-40B4-BE49-F238E27FC236}">
                <a16:creationId xmlns:a16="http://schemas.microsoft.com/office/drawing/2014/main" id="{016CBB52-D318-4453-8393-E38B939AC78F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Immagine 4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502305F-176B-48D2-998D-7F413350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948A7FE-FEA2-46E5-B5DC-749196F3AC86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43" name="Immagine 4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E9982642-3DA4-4374-9E6B-DD3B82F2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44" name="Google Shape;663;p19">
            <a:extLst>
              <a:ext uri="{FF2B5EF4-FFF2-40B4-BE49-F238E27FC236}">
                <a16:creationId xmlns:a16="http://schemas.microsoft.com/office/drawing/2014/main" id="{AF7C815F-8FFA-4E89-BE30-D2ECDAD1D2A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2" name="Google Shape;1067;p4">
            <a:extLst>
              <a:ext uri="{FF2B5EF4-FFF2-40B4-BE49-F238E27FC236}">
                <a16:creationId xmlns:a16="http://schemas.microsoft.com/office/drawing/2014/main" id="{7DB9A10A-FF85-4B63-9CAF-914CD7EBBC09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302D4ED7-4D1A-4E24-902B-4ADF379016F8}"/>
              </a:ext>
            </a:extLst>
          </p:cNvPr>
          <p:cNvSpPr txBox="1"/>
          <p:nvPr/>
        </p:nvSpPr>
        <p:spPr>
          <a:xfrm>
            <a:off x="1453755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BA749A6-04C9-4417-8C02-9DC321C980EB}"/>
              </a:ext>
            </a:extLst>
          </p:cNvPr>
          <p:cNvSpPr txBox="1"/>
          <p:nvPr/>
        </p:nvSpPr>
        <p:spPr>
          <a:xfrm>
            <a:off x="-102268" y="3586222"/>
            <a:ext cx="7788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Giochi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79" name="Google Shape;1067;p4">
            <a:extLst>
              <a:ext uri="{FF2B5EF4-FFF2-40B4-BE49-F238E27FC236}">
                <a16:creationId xmlns:a16="http://schemas.microsoft.com/office/drawing/2014/main" id="{0A036716-00C0-41F8-9317-18A1285D0B0C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CEFBE63-27D4-43DE-87E0-63CDEB85EF26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7949412-61DD-4263-815B-2D249D6EB80F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288521" y="4830336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288521" y="5370501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25979" y="4320949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DAB0A910-9AAE-4731-8624-A0538DA66187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Google Shape;660;p19" descr="Aula con riempimento a tinta unita">
            <a:extLst>
              <a:ext uri="{FF2B5EF4-FFF2-40B4-BE49-F238E27FC236}">
                <a16:creationId xmlns:a16="http://schemas.microsoft.com/office/drawing/2014/main" id="{B40EDC1C-ACE9-46B3-B0F9-F9112140E0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662;p19" descr="ddfdffd&#10;">
            <a:extLst>
              <a:ext uri="{FF2B5EF4-FFF2-40B4-BE49-F238E27FC236}">
                <a16:creationId xmlns:a16="http://schemas.microsoft.com/office/drawing/2014/main" id="{7689E88B-C621-43A0-9E23-9FB33D07C690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934;p24">
            <a:extLst>
              <a:ext uri="{FF2B5EF4-FFF2-40B4-BE49-F238E27FC236}">
                <a16:creationId xmlns:a16="http://schemas.microsoft.com/office/drawing/2014/main" id="{09BC4669-A552-40E5-B808-15EFF9C2434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617;p18">
            <a:extLst>
              <a:ext uri="{FF2B5EF4-FFF2-40B4-BE49-F238E27FC236}">
                <a16:creationId xmlns:a16="http://schemas.microsoft.com/office/drawing/2014/main" id="{A7132CA7-7001-40CA-9F80-93999C8B28A9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0" name="Immagine 7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598AABD-C393-49BC-87BB-B837124C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pic>
        <p:nvPicPr>
          <p:cNvPr id="82" name="Immagine 81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86D433E1-E64F-461D-9E80-88AE1516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83" name="Google Shape;663;p19">
            <a:extLst>
              <a:ext uri="{FF2B5EF4-FFF2-40B4-BE49-F238E27FC236}">
                <a16:creationId xmlns:a16="http://schemas.microsoft.com/office/drawing/2014/main" id="{8DA75BBD-F52F-4FA1-BBF2-99DE96CFEB5A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523B54B-CD78-4801-AC37-14F79922DA09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7" name="Google Shape;1067;p4">
            <a:extLst>
              <a:ext uri="{FF2B5EF4-FFF2-40B4-BE49-F238E27FC236}">
                <a16:creationId xmlns:a16="http://schemas.microsoft.com/office/drawing/2014/main" id="{5429C9BD-A5DC-491F-9EDE-60E4C4E98539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F70CEF74-0B98-47DE-9653-67EC6052F05D}"/>
              </a:ext>
            </a:extLst>
          </p:cNvPr>
          <p:cNvSpPr txBox="1"/>
          <p:nvPr/>
        </p:nvSpPr>
        <p:spPr>
          <a:xfrm>
            <a:off x="-102268" y="3586222"/>
            <a:ext cx="7788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Giochi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52" name="Google Shape;1067;p4">
            <a:extLst>
              <a:ext uri="{FF2B5EF4-FFF2-40B4-BE49-F238E27FC236}">
                <a16:creationId xmlns:a16="http://schemas.microsoft.com/office/drawing/2014/main" id="{2F83AEFE-DFEB-4E6D-839B-E384D031E9CF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ccia a pentagono 50">
            <a:extLst>
              <a:ext uri="{FF2B5EF4-FFF2-40B4-BE49-F238E27FC236}">
                <a16:creationId xmlns:a16="http://schemas.microsoft.com/office/drawing/2014/main" id="{E8A68BB2-51DE-45F6-A200-008DFADF3694}"/>
              </a:ext>
            </a:extLst>
          </p:cNvPr>
          <p:cNvSpPr/>
          <p:nvPr/>
        </p:nvSpPr>
        <p:spPr>
          <a:xfrm>
            <a:off x="51315" y="5374771"/>
            <a:ext cx="6999650" cy="691114"/>
          </a:xfrm>
          <a:prstGeom prst="homePlat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3" y="1386602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Progressi </a:t>
            </a:r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588600"/>
              </p:ext>
            </p:extLst>
          </p:nvPr>
        </p:nvGraphicFramePr>
        <p:xfrm>
          <a:off x="45690" y="1194517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2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56306" y="5374771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5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0390" y="538689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0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3" y="1371680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7" y="138791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6" y="4694346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3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F8F98FF-6445-4564-B9DB-A42BB8150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526" y="4752414"/>
            <a:ext cx="1128526" cy="783698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3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7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6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SPIEGAZIONE DUE GIOCHI</a:t>
            </a:r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07157CB-8D17-46B9-B32F-B655B145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2" t="17544" r="2558" b="8421"/>
          <a:stretch/>
        </p:blipFill>
        <p:spPr>
          <a:xfrm>
            <a:off x="18412" y="1263315"/>
            <a:ext cx="4044550" cy="41629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AAD2A8-E880-4922-8D41-646F45433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46" b="21052"/>
          <a:stretch/>
        </p:blipFill>
        <p:spPr>
          <a:xfrm>
            <a:off x="4934672" y="1527057"/>
            <a:ext cx="4209327" cy="350214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72ECF8C-015E-415A-86F6-F7E16DE93105}"/>
              </a:ext>
            </a:extLst>
          </p:cNvPr>
          <p:cNvSpPr txBox="1"/>
          <p:nvPr/>
        </p:nvSpPr>
        <p:spPr>
          <a:xfrm>
            <a:off x="4934672" y="528430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NUMBER GAME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36102AF-5E33-4C11-8E55-F893F526DB5A}"/>
              </a:ext>
            </a:extLst>
          </p:cNvPr>
          <p:cNvSpPr txBox="1"/>
          <p:nvPr/>
        </p:nvSpPr>
        <p:spPr>
          <a:xfrm>
            <a:off x="182200" y="5324980"/>
            <a:ext cx="4752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19200699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2934</TotalTime>
  <Words>1600</Words>
  <Application>Microsoft Office PowerPoint</Application>
  <PresentationFormat>Presentazione su schermo (4:3)</PresentationFormat>
  <Paragraphs>391</Paragraphs>
  <Slides>46</Slides>
  <Notes>16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1" baseType="lpstr"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SPIEGAZIONE DUE GIOCHI</vt:lpstr>
      <vt:lpstr>Schema di gioco</vt:lpstr>
      <vt:lpstr>Presentazione standard di PowerPoint</vt:lpstr>
      <vt:lpstr>Presentazione standard di PowerPoint</vt:lpstr>
      <vt:lpstr>Presentazione software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Syllable Game: Game Design  </vt:lpstr>
      <vt:lpstr>Syllable Game: Game Design  </vt:lpstr>
      <vt:lpstr>Syllable Game: Game Design</vt:lpstr>
      <vt:lpstr>Syllable Game: Game Design</vt:lpstr>
      <vt:lpstr>Presentazione standard di PowerPoint</vt:lpstr>
      <vt:lpstr>Number Game: Specifiche Funzionali (manca disegnino di Simo)</vt:lpstr>
      <vt:lpstr>Number Game: Da Specifiche Funzionali a Specifiche Tecniche (manca disegnino di Simo)</vt:lpstr>
      <vt:lpstr>Number Game: Specifiche Funzionali (manca disegnino di Simo)</vt:lpstr>
      <vt:lpstr>Number Game: Specifiche Funzionali (manca disegnino di Simo)</vt:lpstr>
      <vt:lpstr>Number Game: Game Design</vt:lpstr>
      <vt:lpstr>Engagement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246</cp:revision>
  <dcterms:created xsi:type="dcterms:W3CDTF">2015-05-26T12:27:57Z</dcterms:created>
  <dcterms:modified xsi:type="dcterms:W3CDTF">2021-05-05T12:46:43Z</dcterms:modified>
</cp:coreProperties>
</file>